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h5o4dBiYmaNjU/VTnA4psuxFAn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alternativa c) é correta porque captura a essência das diferenças de execução entre Python e C. Python, sendo interpretado, permite que o desenvolvedor veja os resultados do código imediatamente após sua escrita, o que é ideal para desenvolvimento rápido e testes. C, sendo compilado, passa por um processo de compilação que transforma o código fonte em código de máquina antes de ser executado, o que pode levar a uma execução mais rápida e eficiente</a:t>
            </a:r>
            <a:endParaRPr/>
          </a:p>
        </p:txBody>
      </p:sp>
      <p:sp>
        <p:nvSpPr>
          <p:cNvPr id="307" name="Google Shape;30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Esta decisão depende muito do contexto do projeto de João. Se a performance for crítica e ele estiver disposto a enfrentar uma curva de aprendizado mais acentuada, C pode ser uma boa escolha. Caso contrário, melhorar o código Python existente ou utilizar extensões escritas em C para operações críticas pode ser uma abordagem mais balanceada.</a:t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3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gif"/><Relationship Id="rId4" Type="http://schemas.openxmlformats.org/officeDocument/2006/relationships/image" Target="../media/image8.jp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6.png"/><Relationship Id="rId7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hyperlink" Target="https://cursos.alura.com.br/course/python-introducao-a-linguagem" TargetMode="Externa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25.gif"/><Relationship Id="rId7" Type="http://schemas.openxmlformats.org/officeDocument/2006/relationships/image" Target="../media/image34.png"/><Relationship Id="rId8" Type="http://schemas.openxmlformats.org/officeDocument/2006/relationships/hyperlink" Target="https://cursos.alura.com.br/course/python-introducao-a-linguagem/task/24656" TargetMode="Externa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25.gif"/><Relationship Id="rId7" Type="http://schemas.openxmlformats.org/officeDocument/2006/relationships/image" Target="../media/image34.png"/><Relationship Id="rId8" Type="http://schemas.openxmlformats.org/officeDocument/2006/relationships/hyperlink" Target="https://cursos.alura.com.br/course/python-introducao-a-linguagem/task/2465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1.gif"/><Relationship Id="rId7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31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4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Comparando Python com C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09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5" name="Google Shape;1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233899" y="1894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Comparando Python com C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390284" y="952510"/>
            <a:ext cx="57162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mergulhar no universo da programação, dois gigantes que você inevitavelmente encontrará são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Essas linguagens, embora sirvam a propósitos diferentes, formam a base de muitas tecnologias que usamos diariamente.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001" y="1372701"/>
            <a:ext cx="1251275" cy="12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7">
            <a:alphaModFix/>
          </a:blip>
          <a:srcRect b="10088" l="0" r="0" t="0"/>
          <a:stretch/>
        </p:blipFill>
        <p:spPr>
          <a:xfrm flipH="1">
            <a:off x="7235275" y="663450"/>
            <a:ext cx="1582650" cy="15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0"/>
          <p:cNvSpPr txBox="1"/>
          <p:nvPr/>
        </p:nvSpPr>
        <p:spPr>
          <a:xfrm>
            <a:off x="358775" y="3304075"/>
            <a:ext cx="8410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Compreender suas diferenças e aplicações é fundamental para qualquer desenvolvedor, especialmente os iniciantes.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080275" y="90225"/>
            <a:ext cx="4963200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87" name="Google Shape;18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8" name="Google Shape;1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0" name="Google Shape;19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236924" y="219720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Python: A Linguagem Interpretada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496425" y="1069250"/>
            <a:ext cx="8099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linguagem de alto nível, interpretada e de </a:t>
            </a:r>
            <a:r>
              <a:rPr b="0" i="1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Isso significa que o código escrito 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</a:t>
            </a:r>
            <a:r>
              <a:rPr b="1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executado 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por linha</a:t>
            </a:r>
            <a:r>
              <a:rPr b="0" i="0" lang="pt-BR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um interpretador, que traduz o código em linguagem de máquina em tempo real.</a:t>
            </a:r>
            <a:r>
              <a:rPr b="0" i="0" lang="pt-BR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1" name="Google Shape;20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/>
        </p:nvSpPr>
        <p:spPr>
          <a:xfrm>
            <a:off x="202299" y="16204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Python: A Linguagem Interpretada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5857175" y="1189950"/>
            <a:ext cx="30630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famos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sua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sintaxe clara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legibilidade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permitindo aos desenvolvedores expressar conceitos complexos de forma concisa.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1325" y="986425"/>
            <a:ext cx="3312901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2"/>
          <p:cNvSpPr txBox="1"/>
          <p:nvPr/>
        </p:nvSpPr>
        <p:spPr>
          <a:xfrm>
            <a:off x="276775" y="817050"/>
            <a:ext cx="3095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característica torna a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extremamente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flexível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fácil de usar, ideal para desenvolvimento rápido de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de dados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aprendizado de máquina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1" name="Google Shape;2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2" name="Google Shape;2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4" name="Google Shape;2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208099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Python: A Linguagem Interpretada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1008900" y="1068525"/>
            <a:ext cx="71262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Imprime "Olá, mundo!"print("Olá, mundo!")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1325" y="1746402"/>
            <a:ext cx="4757150" cy="26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6" name="Google Shape;2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196549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C: A Linguagem Compilada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311912" y="1069242"/>
            <a:ext cx="5846433" cy="31364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por outro lado, é uma linguagem de programação 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 nível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compilada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Isto significa que o código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deve ser transformado (compilado) em linguagem de máquina pelo compilador antes de ser executado pelo computador. Este processo cria um arquivo executável que pode ser rodado diretamente.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119" y="1237725"/>
            <a:ext cx="2439009" cy="25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6" name="Google Shape;2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8" name="Google Shape;2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225374" y="1894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C: A Linguagem Compilada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11900" y="1069250"/>
            <a:ext cx="8434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conhecida por oferecer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 preciso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sobre os recursos do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que a torna ideal para desenvolvimento 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operacionais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aplicativos de 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exigem alta performance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de </a:t>
            </a: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375" y="2728472"/>
            <a:ext cx="3948350" cy="19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7" name="Google Shape;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8" name="Google Shape;24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0" name="Google Shape;2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208074" y="16204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C: A Linguagem Compilada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311903" y="1069250"/>
            <a:ext cx="4213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#include &lt;stdio.h&gt;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 main() {    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Imprime "Olá, mundo!"    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printf("Olá, mundo!\n");    return 0;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174" y="568499"/>
            <a:ext cx="4213200" cy="42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2" name="Google Shape;2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202325" y="189495"/>
            <a:ext cx="7156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Interpretado </a:t>
            </a:r>
            <a:r>
              <a:rPr b="1" lang="pt-BR" sz="43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Compilado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3810000" y="1433945"/>
            <a:ext cx="4923304" cy="28709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principal diferença entre essas duas linguagens reside na forma como o código é executado. Enquanto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interpretado e oferece maior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EAD1DC"/>
                </a:highlight>
                <a:latin typeface="Calibri"/>
                <a:ea typeface="Calibri"/>
                <a:cs typeface="Calibri"/>
                <a:sym typeface="Calibri"/>
              </a:rPr>
              <a:t>flexibilidade e rapidez no desenvolvimento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compilado, proporcionando </a:t>
            </a:r>
            <a:r>
              <a:rPr b="0" i="0" lang="pt-BR" sz="2500" u="none" cap="none" strike="noStrike">
                <a:solidFill>
                  <a:schemeClr val="dk1"/>
                </a:solidFill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maior controle e eficiência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termos de execução.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750" y="1263900"/>
            <a:ext cx="3626250" cy="362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1" name="Google Shape;2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2" name="Google Shape;2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4" name="Google Shape;2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169925" y="15054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Finalidade e Utilização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550" y="857700"/>
            <a:ext cx="3158101" cy="31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 txBox="1"/>
          <p:nvPr/>
        </p:nvSpPr>
        <p:spPr>
          <a:xfrm>
            <a:off x="5666848" y="457025"/>
            <a:ext cx="31581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é preferido para desenvolvimento de sistemas, aplicações que exigem alta performance, e programação embutida ou de sistemas, devido ao seu acesso direto ao hardware e gestão de memória.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 txBox="1"/>
          <p:nvPr/>
        </p:nvSpPr>
        <p:spPr>
          <a:xfrm>
            <a:off x="265225" y="818300"/>
            <a:ext cx="3000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frequentemente escolhido para desenvolvimento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ciência de dados, e prototipagem rápida, graças à sua simplicidade e vasta biblioteca de pacotes.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4" name="Google Shape;2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7" name="Google Shape;2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190775" y="16204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Escolha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248450" y="890500"/>
            <a:ext cx="33252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escolha entre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depende amplamente do projeto em questão, dos requisitos de desempenho e da familiaridade do desenvolvedor com a linguagem.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200" y="1966250"/>
            <a:ext cx="3177251" cy="31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 txBox="1"/>
          <p:nvPr/>
        </p:nvSpPr>
        <p:spPr>
          <a:xfrm>
            <a:off x="5823925" y="632325"/>
            <a:ext cx="3000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aplicações rápidas e de alto nível,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geralmente o caminho a seguir. Para aplicações que necessitam de otimização de recursos e performance,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 escolha certa.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7" name="Google Shape;2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8" name="Google Shape;2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0" name="Google Shape;3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/>
        </p:nvSpPr>
        <p:spPr>
          <a:xfrm>
            <a:off x="202325" y="160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202300" y="818125"/>
            <a:ext cx="8677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das seguintes afirmações melhor descreve a diferença entre Python e C em termos de execução?</a:t>
            </a:r>
            <a:endParaRPr b="1" sz="2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Ambos Python e C são interpretados e executam o código linha por linha.</a:t>
            </a:r>
            <a:endParaRPr sz="2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Python é compilado para código de máquina antes da execução, enquanto C é interpretado.</a:t>
            </a:r>
            <a:endParaRPr sz="2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Python é interpretado, o que permite execução direta, enquanto C é compilado, necessitando de um passo adicional antes da execução.</a:t>
            </a:r>
            <a:endParaRPr sz="2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 é executado diretamente pelo sistema operacional, enquanto Python precisa de uma JVM (Java Virtual Machine).</a:t>
            </a:r>
            <a:endParaRPr b="1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276" y="4090025"/>
            <a:ext cx="689275" cy="6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0"/>
          <p:cNvSpPr txBox="1"/>
          <p:nvPr/>
        </p:nvSpPr>
        <p:spPr>
          <a:xfrm>
            <a:off x="4346402" y="3981250"/>
            <a:ext cx="368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0" name="Google Shape;3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1" name="Google Shape;3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3" name="Google Shape;31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 txBox="1"/>
          <p:nvPr/>
        </p:nvSpPr>
        <p:spPr>
          <a:xfrm>
            <a:off x="204025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204025" y="746700"/>
            <a:ext cx="85998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das seguintes afirmações melhor descreve a diferença entre Python e C em termos de execução?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Ambos Python e C são interpretados e executam o código linha por linha.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Python é compilado para código de máquina antes da execução, enquanto C é interpretado.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Python é interpretado, o que permite execução direta, enquanto C é compilado, necessitando de um passo adicional antes da execução.</a:t>
            </a:r>
            <a:endParaRPr sz="12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 é executado diretamente pelo sistema operacional, enquanto Python precisa de uma JVM (Java Virtual Machine).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i="1"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i="1" lang="pt-BR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Python é interpretado, o que permite execução direta, enquanto C é compilado, necessitando de um passo adicional antes da execução.</a:t>
            </a:r>
            <a:endParaRPr i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1" name="Google Shape;3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2" name="Google Shape;3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4" name="Google Shape;32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 txBox="1"/>
          <p:nvPr/>
        </p:nvSpPr>
        <p:spPr>
          <a:xfrm>
            <a:off x="311900" y="189495"/>
            <a:ext cx="609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400" u="none" cap="none" strike="noStrike">
                <a:solidFill>
                  <a:srgbClr val="35668F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4400" u="none" cap="none" strike="noStrike">
              <a:solidFill>
                <a:srgbClr val="3566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259975" y="1008450"/>
            <a:ext cx="4779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as diferenças fundamentais entre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uma linguagem interpretada, e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uma linguagem compilada, destacando como essas características influenciam a escolha para diferentes projetos.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225" y="6206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2"/>
          <p:cNvPicPr preferRelativeResize="0"/>
          <p:nvPr/>
        </p:nvPicPr>
        <p:blipFill rotWithShape="1">
          <a:blip r:embed="rId7">
            <a:alphaModFix/>
          </a:blip>
          <a:srcRect b="11333" l="15583" r="15583" t="12551"/>
          <a:stretch/>
        </p:blipFill>
        <p:spPr>
          <a:xfrm>
            <a:off x="4739250" y="2622609"/>
            <a:ext cx="2098200" cy="23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4" name="Google Shape;3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5" name="Google Shape;3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7" name="Google Shape;33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3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3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9" name="Google Shape;3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0" name="Google Shape;3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2" name="Google Shape;35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4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Python vs C</a:t>
            </a:r>
            <a:endParaRPr/>
          </a:p>
        </p:txBody>
      </p:sp>
      <p:sp>
        <p:nvSpPr>
          <p:cNvPr id="354" name="Google Shape;354;p24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55" name="Google Shape;35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https://cursos.alura.com.br/course/python-introducao-a-linguagem/task/24656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58" name="Google Shape;358;p24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é uma linguagem de alto nível, interpretada, com uma sintaxe clara e concisa, ideal para desenvolvimento rápido e projetos de data science. C é uma linguagem compilada, oferecendo alto desempenho e controle sobre sistemas e hardware, usada em aplicações que demandam eficiência.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64" y="765005"/>
            <a:ext cx="1103779" cy="11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364" y="1371683"/>
            <a:ext cx="2077466" cy="179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/>
          <p:nvPr/>
        </p:nvSpPr>
        <p:spPr>
          <a:xfrm>
            <a:off x="294369" y="16455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294369" y="2532247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9" name="Google Shape;3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0" name="Google Shape;3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2" name="Google Shape;3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Interpretado vs Compilado</a:t>
            </a:r>
            <a:endParaRPr/>
          </a:p>
        </p:txBody>
      </p:sp>
      <p:sp>
        <p:nvSpPr>
          <p:cNvPr id="374" name="Google Shape;374;p25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75" name="Google Shape;37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https://cursos.alura.com.br/course/python-introducao-a-linguagem/task/24657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78" name="Google Shape;378;p25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é uma linguagem de alto nível, interpretada, com uma sintaxe clara e concisa, ideal para desenvolvimento rápido e projetos de data science. C é uma linguagem compilada, oferecendo alto desempenho e controle sobre sistemas e hardware, usada em aplicações que demandam eficiência.</a:t>
            </a:r>
            <a:endParaRPr/>
          </a:p>
        </p:txBody>
      </p:sp>
      <p:sp>
        <p:nvSpPr>
          <p:cNvPr id="379" name="Google Shape;379;p25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64" y="779103"/>
            <a:ext cx="1103779" cy="108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364" y="1371683"/>
            <a:ext cx="2077466" cy="179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5"/>
          <p:cNvSpPr/>
          <p:nvPr/>
        </p:nvSpPr>
        <p:spPr>
          <a:xfrm>
            <a:off x="294369" y="16455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294369" y="2868429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9" name="Google Shape;3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0" name="Google Shape;3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2" name="Google Shape;39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/>
        </p:nvSpPr>
        <p:spPr>
          <a:xfrm>
            <a:off x="161950" y="14477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3391950" y="1201100"/>
            <a:ext cx="53715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aula de hoje, mergulhamos nas distinções entre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na compilação versus interpretação e como isso afeta a execução e o desenvolvimento de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825" y="1201100"/>
            <a:ext cx="3008325" cy="19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6"/>
          <p:cNvSpPr txBox="1"/>
          <p:nvPr/>
        </p:nvSpPr>
        <p:spPr>
          <a:xfrm>
            <a:off x="830175" y="3422625"/>
            <a:ext cx="5898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Calibri"/>
                <a:ea typeface="Calibri"/>
                <a:cs typeface="Calibri"/>
                <a:sym typeface="Calibri"/>
              </a:rPr>
              <a:t>Na próxima aula, desenvolveremos um</a:t>
            </a:r>
            <a:r>
              <a:rPr b="0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jogo da forca, desde a montagem da infraestrutura básica até a implementação do </a:t>
            </a:r>
            <a:r>
              <a:rPr b="0" i="1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b="0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principal do jogo.</a:t>
            </a:r>
            <a:endParaRPr sz="1300"/>
          </a:p>
        </p:txBody>
      </p:sp>
      <p:pic>
        <p:nvPicPr>
          <p:cNvPr id="397" name="Google Shape;3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8295" y="3583075"/>
            <a:ext cx="1573450" cy="11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03" name="Google Shape;4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04" name="Google Shape;4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06" name="Google Shape;40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300"/>
          </a:p>
        </p:txBody>
      </p:sp>
      <p:sp>
        <p:nvSpPr>
          <p:cNvPr id="408" name="Google Shape;408;p27"/>
          <p:cNvSpPr txBox="1"/>
          <p:nvPr/>
        </p:nvSpPr>
        <p:spPr>
          <a:xfrm>
            <a:off x="150400" y="10194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14" name="Google Shape;4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15" name="Google Shape;4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17" name="Google Shape;4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8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25" name="Google Shape;4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26" name="Google Shape;4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28" name="Google Shape;42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429" name="Google Shape;42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30" name="Google Shape;430;p29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 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70668" y="1157002"/>
            <a:ext cx="580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Conhecer as diferenças fundamentais e as aplicações práticas 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duas linguagens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programação. 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175" y="1280256"/>
            <a:ext cx="2243274" cy="1177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36" name="Google Shape;4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37" name="Google Shape;4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39" name="Google Shape;43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0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0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778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Leituras Sugeridas: 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 Byte of Python" para uma introdução amigável ao Python e "C Programming Absolute Beginner's Guide" para começar com C.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 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o Repl.it (replit.com) ou o PythonAnywhere para Python e o JDoodle (jdoodle.com/c-online-compiler) para C, que são ambientes de desenvolvimento integrados online e permitem praticar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903950" y="3165100"/>
            <a:ext cx="79314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8475" y="3231807"/>
            <a:ext cx="1208550" cy="12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6730" r="6539" t="0"/>
          <a:stretch/>
        </p:blipFill>
        <p:spPr>
          <a:xfrm>
            <a:off x="223275" y="1054725"/>
            <a:ext cx="2000900" cy="19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90775" y="162070"/>
            <a:ext cx="609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713100" y="1013150"/>
            <a:ext cx="33864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técnicas de refatoração para melhorar a legibilidade e manutenibilidade do código. 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7300" y="891388"/>
            <a:ext cx="47625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144625" y="1376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281600" y="3423113"/>
            <a:ext cx="86433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está preocupado com a transição e como as diferenças entre as linguagens podem afetar sua produtividade e a qualidade do projeto.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185000" y="899525"/>
            <a:ext cx="867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é um desenvolvedor iniciante que sempre programou em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devido à sua simplicidade e clareza…</a:t>
            </a:r>
            <a:endParaRPr/>
          </a:p>
        </p:txBody>
      </p:sp>
      <p:sp>
        <p:nvSpPr>
          <p:cNvPr id="124" name="Google Shape;124;p6"/>
          <p:cNvSpPr txBox="1"/>
          <p:nvPr/>
        </p:nvSpPr>
        <p:spPr>
          <a:xfrm>
            <a:off x="247950" y="1822925"/>
            <a:ext cx="680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Enfrenta um desafio em seu novo emprego: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projeto de sistema embarcado que requer conhecimento em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uma linguagem que ele nunca usou!</a:t>
            </a:r>
            <a:endParaRPr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13898" r="16293" t="4333"/>
          <a:stretch/>
        </p:blipFill>
        <p:spPr>
          <a:xfrm>
            <a:off x="6874001" y="1712276"/>
            <a:ext cx="1832476" cy="18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226600" y="16205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744350" y="1143675"/>
            <a:ext cx="4120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Pedro pode aproveitar seu conhecimento em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enquanto aprende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 projeto de sistema embarcado?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4921637" y="4563937"/>
            <a:ext cx="3095100" cy="556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4050" y="934475"/>
            <a:ext cx="2972750" cy="29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/>
          <p:nvPr/>
        </p:nvSpPr>
        <p:spPr>
          <a:xfrm>
            <a:off x="5130425" y="39072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https://i.pinimg.com/originals/ba/ca/88/baca8872f2ca15abdac0e8ca7b999a7c.gif</a:t>
            </a:r>
            <a:endParaRPr sz="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5072975" y="189500"/>
            <a:ext cx="259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4100250" y="1109275"/>
            <a:ext cx="46020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Pedro pode começar identificando as semelhanças e diferenças entre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em estruturas de controle, tipos de dados e sintaxe.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750" y="349700"/>
            <a:ext cx="36576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357750" y="3283400"/>
            <a:ext cx="834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deve praticar pequenos programas em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se familiarizar com a linguagem.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2" name="Google Shape;1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155925" y="257125"/>
            <a:ext cx="56169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disso, estudar sobre gerenciamento de memória e ponteiros será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pois são conceitos importantes em C que não são tão presentes em Python.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5666875" y="721150"/>
            <a:ext cx="3134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gradualmente o conhecimento de ambas as linguagens permitirá a Pedro entender quando e como aplicar cada uma delas efetivamente, aumentando sua versatilidade como desenvolvedor.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969" y="1839800"/>
            <a:ext cx="4254156" cy="27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1850975" y="4606188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https://dojo.bylearn.com.br/wp-content/uploads/2021/05/01-e1630594244238.png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